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19" roundtripDataSignature="AMtx7mjGHBSjvpxK+DN9AY4k+neeE9PS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4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4"/>
          <p:cNvSpPr txBox="1"/>
          <p:nvPr>
            <p:ph idx="1" type="body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/>
          <p:nvPr>
            <p:ph type="title"/>
          </p:nvPr>
        </p:nvSpPr>
        <p:spPr>
          <a:xfrm rot="5400000">
            <a:off x="5463778" y="1371601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5"/>
          <p:cNvSpPr txBox="1"/>
          <p:nvPr>
            <p:ph idx="1" type="body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 txBox="1"/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6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/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8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8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8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" type="body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9"/>
          <p:cNvSpPr txBox="1"/>
          <p:nvPr>
            <p:ph idx="2" type="body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0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0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0"/>
          <p:cNvSpPr txBox="1"/>
          <p:nvPr>
            <p:ph idx="3" type="body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0"/>
          <p:cNvSpPr txBox="1"/>
          <p:nvPr>
            <p:ph idx="4" type="body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/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2"/>
          <p:cNvSpPr txBox="1"/>
          <p:nvPr>
            <p:ph idx="2" type="body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/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3"/>
          <p:cNvSpPr txBox="1"/>
          <p:nvPr>
            <p:ph idx="1" type="body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INFLUXIQ-LAP-1</dc:creator>
</cp:coreProperties>
</file>